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wen Zhang" initials="YZ" lastIdx="0" clrIdx="0">
    <p:extLst>
      <p:ext uri="{19B8F6BF-5375-455C-9EA6-DF929625EA0E}">
        <p15:presenceInfo xmlns:p15="http://schemas.microsoft.com/office/powerpoint/2012/main" userId="22b6b328d42e27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545"/>
    <a:srgbClr val="6B6B6B"/>
    <a:srgbClr val="737373"/>
    <a:srgbClr val="FFDA65"/>
    <a:srgbClr val="FFD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712CA-83AE-448E-BA6D-C2ECF86F1C18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FB8D3-932C-4B60-827D-A93DAC7A4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57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5FB8D3-932C-4B60-827D-A93DAC7A4E4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75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76273" y="2778840"/>
            <a:ext cx="6332930" cy="2763498"/>
            <a:chOff x="576273" y="2778840"/>
            <a:chExt cx="6332930" cy="2763498"/>
          </a:xfrm>
        </p:grpSpPr>
        <p:sp>
          <p:nvSpPr>
            <p:cNvPr id="4" name="矩形 3"/>
            <p:cNvSpPr/>
            <p:nvPr/>
          </p:nvSpPr>
          <p:spPr>
            <a:xfrm>
              <a:off x="576273" y="2778840"/>
              <a:ext cx="6332930" cy="276349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Picture 2" descr="D:\PhD\Thesis\MyThesis\QuantitativeAnalysis\Image\MappingDataTimePoint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73" y="2778841"/>
              <a:ext cx="2157190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D:\PhD\Thesis\MyThesis\QuantitativeAnalysis\Image\MappingDataTimePoint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4577" y="2822616"/>
              <a:ext cx="2098665" cy="27197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PhD\Thesis\MyThesis\QuantitativeAnalysis\Image\MappingDataTimePoint3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537" y="2778842"/>
              <a:ext cx="2136665" cy="2763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4030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1547664" y="620688"/>
            <a:ext cx="280831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97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19672" y="620688"/>
            <a:ext cx="4752528" cy="504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940152" y="3573016"/>
            <a:ext cx="187220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602210" y="4225056"/>
            <a:ext cx="6197450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123728" y="6165304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9051" r="52422" b="4851"/>
          <a:stretch/>
        </p:blipFill>
        <p:spPr>
          <a:xfrm>
            <a:off x="3059832" y="620688"/>
            <a:ext cx="2808312" cy="59046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EAAEA8-A9BD-4E8E-8365-3E076675CC74}"/>
              </a:ext>
            </a:extLst>
          </p:cNvPr>
          <p:cNvSpPr txBox="1"/>
          <p:nvPr/>
        </p:nvSpPr>
        <p:spPr>
          <a:xfrm>
            <a:off x="2215302" y="281166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0.035±0.078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AAD7206-A16F-414A-8F42-95171AC26C23}"/>
              </a:ext>
            </a:extLst>
          </p:cNvPr>
          <p:cNvSpPr txBox="1"/>
          <p:nvPr/>
        </p:nvSpPr>
        <p:spPr>
          <a:xfrm>
            <a:off x="3887924" y="1522893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0.034±0.068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FF685B-E5F0-449C-BDDC-FFBCB3DABA65}"/>
              </a:ext>
            </a:extLst>
          </p:cNvPr>
          <p:cNvSpPr txBox="1"/>
          <p:nvPr/>
        </p:nvSpPr>
        <p:spPr>
          <a:xfrm>
            <a:off x="4463988" y="253117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0.023±0.043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01BAB27-3447-483C-8465-D0F4B0E416DB}"/>
              </a:ext>
            </a:extLst>
          </p:cNvPr>
          <p:cNvSpPr txBox="1"/>
          <p:nvPr/>
        </p:nvSpPr>
        <p:spPr>
          <a:xfrm>
            <a:off x="4629651" y="341912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0.006±0.012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2FBC08-62C7-40DE-A244-D43862575D24}"/>
              </a:ext>
            </a:extLst>
          </p:cNvPr>
          <p:cNvSpPr txBox="1"/>
          <p:nvPr/>
        </p:nvSpPr>
        <p:spPr>
          <a:xfrm>
            <a:off x="5522439" y="370444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0.009±0.016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5356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1475656" y="908720"/>
            <a:ext cx="302433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0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2" y="0"/>
            <a:ext cx="891901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75656" y="944724"/>
            <a:ext cx="4176464" cy="550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364088" y="5301208"/>
            <a:ext cx="2520280" cy="1296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475656" y="6106944"/>
            <a:ext cx="6408712" cy="0"/>
          </a:xfrm>
          <a:prstGeom prst="line">
            <a:avLst/>
          </a:prstGeom>
          <a:ln>
            <a:solidFill>
              <a:srgbClr val="45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13250" r="50806" b="4851"/>
          <a:stretch/>
        </p:blipFill>
        <p:spPr>
          <a:xfrm>
            <a:off x="3059832" y="908720"/>
            <a:ext cx="3024336" cy="56166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7BCB8EE-520C-4F37-91D0-30ACF0AB66BB}"/>
              </a:ext>
            </a:extLst>
          </p:cNvPr>
          <p:cNvSpPr txBox="1"/>
          <p:nvPr/>
        </p:nvSpPr>
        <p:spPr>
          <a:xfrm>
            <a:off x="2411084" y="2921285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1.78±1.96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C5EDD8-67C8-4D44-88DF-40E47EC7AEE6}"/>
              </a:ext>
            </a:extLst>
          </p:cNvPr>
          <p:cNvSpPr txBox="1"/>
          <p:nvPr/>
        </p:nvSpPr>
        <p:spPr>
          <a:xfrm>
            <a:off x="3561274" y="230471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1.26±0.96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9EF4D0-3DB3-4876-A11C-9172B456AE6E}"/>
              </a:ext>
            </a:extLst>
          </p:cNvPr>
          <p:cNvSpPr txBox="1"/>
          <p:nvPr/>
        </p:nvSpPr>
        <p:spPr>
          <a:xfrm>
            <a:off x="4509099" y="272914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1.82±1.31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C8ED96-B0AD-4394-B74E-20E72FBFBDB9}"/>
              </a:ext>
            </a:extLst>
          </p:cNvPr>
          <p:cNvSpPr txBox="1"/>
          <p:nvPr/>
        </p:nvSpPr>
        <p:spPr>
          <a:xfrm>
            <a:off x="4704887" y="421938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0.38±0.36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06B4A3-FE18-40DD-B32C-82E6E2588409}"/>
              </a:ext>
            </a:extLst>
          </p:cNvPr>
          <p:cNvSpPr txBox="1"/>
          <p:nvPr/>
        </p:nvSpPr>
        <p:spPr>
          <a:xfrm>
            <a:off x="5606609" y="3823287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1.01±0.94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6532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t="16400" r="51615" b="3800"/>
          <a:stretch/>
        </p:blipFill>
        <p:spPr>
          <a:xfrm>
            <a:off x="1547664" y="1124744"/>
            <a:ext cx="288032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944724"/>
              <a:ext cx="4176464" cy="4644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4725144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123728" y="6160232"/>
              <a:ext cx="1656184" cy="373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+mj-lt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1475656" y="5178896"/>
              <a:ext cx="640871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91" t="16400" r="51615" b="3800"/>
            <a:stretch/>
          </p:blipFill>
          <p:spPr>
            <a:xfrm>
              <a:off x="3203848" y="1124744"/>
              <a:ext cx="2880320" cy="547260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D7E7712-50C0-4EC5-B75D-7C4E486B3828}"/>
              </a:ext>
            </a:extLst>
          </p:cNvPr>
          <p:cNvSpPr txBox="1"/>
          <p:nvPr/>
        </p:nvSpPr>
        <p:spPr>
          <a:xfrm>
            <a:off x="2518187" y="287571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10.36±9.86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D9717B1-E1A2-4B77-8AA6-7538C0D1AE65}"/>
              </a:ext>
            </a:extLst>
          </p:cNvPr>
          <p:cNvSpPr txBox="1"/>
          <p:nvPr/>
        </p:nvSpPr>
        <p:spPr>
          <a:xfrm>
            <a:off x="3561274" y="2304718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5.96±7.85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E8C2088-406D-43D8-8F89-2888BB831D75}"/>
              </a:ext>
            </a:extLst>
          </p:cNvPr>
          <p:cNvSpPr txBox="1"/>
          <p:nvPr/>
        </p:nvSpPr>
        <p:spPr>
          <a:xfrm>
            <a:off x="4568830" y="3106840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8.57±6.32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9AE278-741A-436B-9D2B-EFF7329BFD62}"/>
              </a:ext>
            </a:extLst>
          </p:cNvPr>
          <p:cNvSpPr txBox="1"/>
          <p:nvPr/>
        </p:nvSpPr>
        <p:spPr>
          <a:xfrm>
            <a:off x="4761447" y="420053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1.47±2.21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3A09072-9A89-4674-9AAB-0019AE23F0D5}"/>
              </a:ext>
            </a:extLst>
          </p:cNvPr>
          <p:cNvSpPr txBox="1"/>
          <p:nvPr/>
        </p:nvSpPr>
        <p:spPr>
          <a:xfrm>
            <a:off x="5620235" y="393823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3.02±3.89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5566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9" t="11151" r="52422" b="5900"/>
          <a:stretch/>
        </p:blipFill>
        <p:spPr>
          <a:xfrm>
            <a:off x="1619672" y="764704"/>
            <a:ext cx="273630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9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12492" y="0"/>
            <a:ext cx="8919016" cy="6858000"/>
            <a:chOff x="112492" y="0"/>
            <a:chExt cx="891901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92" y="0"/>
              <a:ext cx="8919016" cy="685800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475656" y="791570"/>
              <a:ext cx="4176464" cy="5254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36096" y="3861048"/>
              <a:ext cx="2448272" cy="864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195736" y="6165304"/>
              <a:ext cx="180020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488356" y="4233788"/>
              <a:ext cx="6416332" cy="0"/>
            </a:xfrm>
            <a:prstGeom prst="line">
              <a:avLst/>
            </a:prstGeom>
            <a:ln>
              <a:solidFill>
                <a:srgbClr val="45454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9" t="11151" r="52422" b="5900"/>
            <a:stretch/>
          </p:blipFill>
          <p:spPr>
            <a:xfrm>
              <a:off x="3347864" y="764704"/>
              <a:ext cx="2736304" cy="5688632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9041BBC-689E-4257-9F58-EBE3D19FA002}"/>
              </a:ext>
            </a:extLst>
          </p:cNvPr>
          <p:cNvSpPr txBox="1"/>
          <p:nvPr/>
        </p:nvSpPr>
        <p:spPr>
          <a:xfrm>
            <a:off x="2652085" y="370715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0.74±1.76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80E555-1ADD-4BFF-B341-CD81C0928AF0}"/>
              </a:ext>
            </a:extLst>
          </p:cNvPr>
          <p:cNvSpPr txBox="1"/>
          <p:nvPr/>
        </p:nvSpPr>
        <p:spPr>
          <a:xfrm>
            <a:off x="3235058" y="2809466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2.55±8.29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676CD15-82C0-4D25-9954-25EF09A80987}"/>
              </a:ext>
            </a:extLst>
          </p:cNvPr>
          <p:cNvSpPr txBox="1"/>
          <p:nvPr/>
        </p:nvSpPr>
        <p:spPr>
          <a:xfrm>
            <a:off x="4330787" y="3299384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0.69±1.81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96BD78A-DBE7-4917-8980-80AAE436A6E1}"/>
              </a:ext>
            </a:extLst>
          </p:cNvPr>
          <p:cNvSpPr txBox="1"/>
          <p:nvPr/>
        </p:nvSpPr>
        <p:spPr>
          <a:xfrm>
            <a:off x="4636047" y="3695773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0.32±0.62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51D0A3D-89B2-4F3C-8BC9-62494A43646D}"/>
              </a:ext>
            </a:extLst>
          </p:cNvPr>
          <p:cNvSpPr txBox="1"/>
          <p:nvPr/>
        </p:nvSpPr>
        <p:spPr>
          <a:xfrm>
            <a:off x="5720999" y="3441859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1.45±3.18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404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B01B04D-227C-4224-A30B-BC9D898D1DFF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1F1EE74-E8FE-4E41-B971-631CF9B6BC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3" t="16048" r="22474" b="21431"/>
          <a:stretch/>
        </p:blipFill>
        <p:spPr>
          <a:xfrm>
            <a:off x="467544" y="1340768"/>
            <a:ext cx="2259009" cy="14847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4EB2B0-8B21-4A6D-AF3F-814CAFE86F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8968" r="32819" b="9718"/>
          <a:stretch/>
        </p:blipFill>
        <p:spPr>
          <a:xfrm>
            <a:off x="7098065" y="1187331"/>
            <a:ext cx="1340363" cy="163822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DEBFEA1-E8D4-499D-BCE1-86DDB2EDD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31201"/>
            <a:ext cx="6768752" cy="39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6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329899-4A4A-4F80-BB71-8585E875EFF7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87447-462F-43A2-9E2D-969DB9826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92" y="1560470"/>
            <a:ext cx="6576933" cy="41727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57B55F-7C09-49AB-B46C-6D4C3CF9EA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7401" r="33463" b="20505"/>
          <a:stretch/>
        </p:blipFill>
        <p:spPr>
          <a:xfrm>
            <a:off x="989049" y="1223688"/>
            <a:ext cx="1348501" cy="13156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50EE88-D98B-418C-B62A-29D034C581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14296" r="33463" b="20505"/>
          <a:stretch/>
        </p:blipFill>
        <p:spPr>
          <a:xfrm>
            <a:off x="6803128" y="1179538"/>
            <a:ext cx="1253346" cy="13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48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23111" y="1628800"/>
            <a:ext cx="4920343" cy="1103371"/>
            <a:chOff x="1131123" y="2595480"/>
            <a:chExt cx="4920343" cy="818723"/>
          </a:xfrm>
        </p:grpSpPr>
        <p:pic>
          <p:nvPicPr>
            <p:cNvPr id="2052" name="Picture 4" descr="D:\PhD\Thesis\MyThesis\QuantitativeAnalysis\Image\IPF631Slice100Mapped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55" t="34559" r="45994" b="44390"/>
            <a:stretch/>
          </p:blipFill>
          <p:spPr bwMode="auto">
            <a:xfrm>
              <a:off x="1131123" y="2595480"/>
              <a:ext cx="1712685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D:\PhD\Thesis\MyThesis\QuantitativeAnalysis\Image\IPF613Slice100Mapped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64" t="35241" r="47057" b="44294"/>
            <a:stretch/>
          </p:blipFill>
          <p:spPr bwMode="auto">
            <a:xfrm>
              <a:off x="2843808" y="2595480"/>
              <a:ext cx="1596572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:\PhD\Thesis\MyThesis\QuantitativeAnalysis\Image\IPF603Slice100Mapped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6" t="36120" r="47284" b="43706"/>
            <a:stretch/>
          </p:blipFill>
          <p:spPr bwMode="auto">
            <a:xfrm>
              <a:off x="4440380" y="2595480"/>
              <a:ext cx="1611086" cy="818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1123111" y="3068958"/>
            <a:ext cx="4920343" cy="1083941"/>
            <a:chOff x="1001486" y="2348880"/>
            <a:chExt cx="4903575" cy="942215"/>
          </a:xfrm>
        </p:grpSpPr>
        <p:pic>
          <p:nvPicPr>
            <p:cNvPr id="13" name="Picture 3" descr="D:\PhD\Thesis\MyThesis\QuantitativeAnalysis\Image\IPF631Slice100Filled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00" t="34167" r="48365" b="44964"/>
            <a:stretch/>
          </p:blipFill>
          <p:spPr bwMode="auto">
            <a:xfrm>
              <a:off x="1001486" y="2348881"/>
              <a:ext cx="1567543" cy="94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D:\PhD\Thesis\MyThesis\QuantitativeAnalysis\Image\IPF613Slice100Filled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38" t="34671" r="46712" b="43709"/>
            <a:stretch/>
          </p:blipFill>
          <p:spPr bwMode="auto">
            <a:xfrm>
              <a:off x="2571846" y="2348880"/>
              <a:ext cx="1611086" cy="942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D:\PhD\Thesis\MyThesis\QuantitativeAnalysis\Image\IPF603Slice100Filled.jp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6" t="33591" r="46105" b="43862"/>
            <a:stretch/>
          </p:blipFill>
          <p:spPr bwMode="auto">
            <a:xfrm>
              <a:off x="4182932" y="2348882"/>
              <a:ext cx="1722129" cy="94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02310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1BC495-8105-490E-B139-727ABAD8FB61}"/>
              </a:ext>
            </a:extLst>
          </p:cNvPr>
          <p:cNvSpPr/>
          <p:nvPr/>
        </p:nvSpPr>
        <p:spPr>
          <a:xfrm>
            <a:off x="395536" y="620688"/>
            <a:ext cx="8280920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1E3A78-6826-4E69-90B4-36C1B2384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89" y="1405674"/>
            <a:ext cx="6517880" cy="41835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FA8240-72D6-40D4-91C1-1A60FBEB2A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4" t="16971" r="33463" b="20505"/>
          <a:stretch/>
        </p:blipFill>
        <p:spPr>
          <a:xfrm>
            <a:off x="1331640" y="980728"/>
            <a:ext cx="1361522" cy="13647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43409D-6D20-4F48-9A42-EA22B0C1DE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3" t="15849" r="33404" b="20955"/>
          <a:stretch/>
        </p:blipFill>
        <p:spPr>
          <a:xfrm>
            <a:off x="6888671" y="980728"/>
            <a:ext cx="1425319" cy="14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3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89402" y="1444067"/>
            <a:ext cx="5746894" cy="2037342"/>
            <a:chOff x="1489402" y="1444067"/>
            <a:chExt cx="5746894" cy="2037342"/>
          </a:xfrm>
        </p:grpSpPr>
        <p:pic>
          <p:nvPicPr>
            <p:cNvPr id="4098" name="Picture 2" descr="D:\PhD\Writing\IPFQuantitativeAnalysis\Pics\SubplesrualPercentImag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402" y="1444067"/>
              <a:ext cx="2115870" cy="203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779912" y="1665309"/>
              <a:ext cx="3456384" cy="7555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/>
            <a:lstStyle/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A: Lung boundary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B: Central point of connected region cluster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  <a:p>
              <a:pPr algn="l"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Calibri"/>
                  <a:ea typeface="Calibri"/>
                  <a:cs typeface="宋体"/>
                </a:rPr>
                <a:t>C: Lung central point</a:t>
              </a:r>
              <a:endParaRPr lang="zh-CN" sz="1400" dirty="0">
                <a:solidFill>
                  <a:srgbClr val="000000"/>
                </a:solidFill>
                <a:effectLst/>
                <a:latin typeface="Calibri"/>
                <a:ea typeface="宋体"/>
                <a:cs typeface="宋体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𝑠𝑢𝑏𝑝𝑙𝑒𝑟𝑢𝑎𝑙</m:t>
                          </m:r>
                        </m:sub>
                      </m:sSub>
                    </m:oMath>
                  </a14:m>
                  <a:r>
                    <a:rPr lang="en-US" altLang="zh-CN" sz="1600"/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den>
                      </m:f>
                    </m:oMath>
                  </a14:m>
                  <a:r>
                    <a:rPr lang="zh-CN" altLang="en-US" sz="160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100%</m:t>
                      </m:r>
                    </m:oMath>
                  </a14:m>
                  <a:endParaRPr lang="zh-CN" altLang="en-US" sz="160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2780928"/>
                  <a:ext cx="2664296" cy="4435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54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185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27584" y="1268760"/>
            <a:ext cx="7619754" cy="4320480"/>
            <a:chOff x="827584" y="1268760"/>
            <a:chExt cx="7619754" cy="432048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00" t="13583" r="11413" b="9381"/>
            <a:stretch/>
          </p:blipFill>
          <p:spPr>
            <a:xfrm>
              <a:off x="827584" y="1268760"/>
              <a:ext cx="7619754" cy="4320480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 rot="2831012">
              <a:off x="3969747" y="1654159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17719453">
              <a:off x="4076680" y="3059571"/>
              <a:ext cx="471843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 rot="13221351">
              <a:off x="5005726" y="3168707"/>
              <a:ext cx="476096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3161171">
              <a:off x="5561259" y="1580031"/>
              <a:ext cx="386227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7636265">
              <a:off x="6240767" y="1478156"/>
              <a:ext cx="386227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13120299">
              <a:off x="6347368" y="3157209"/>
              <a:ext cx="324333" cy="178205"/>
            </a:xfrm>
            <a:prstGeom prst="rightArrow">
              <a:avLst>
                <a:gd name="adj1" fmla="val 50000"/>
                <a:gd name="adj2" fmla="val 10502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 rot="17913319">
              <a:off x="7120069" y="3010146"/>
              <a:ext cx="413908" cy="160632"/>
            </a:xfrm>
            <a:prstGeom prst="rightArrow">
              <a:avLst>
                <a:gd name="adj1" fmla="val 50000"/>
                <a:gd name="adj2" fmla="val 11609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下箭头 11"/>
            <p:cNvSpPr/>
            <p:nvPr/>
          </p:nvSpPr>
          <p:spPr>
            <a:xfrm>
              <a:off x="4074418" y="3398159"/>
              <a:ext cx="1008112" cy="803879"/>
            </a:xfrm>
            <a:prstGeom prst="downArrow">
              <a:avLst/>
            </a:prstGeom>
            <a:solidFill>
              <a:srgbClr val="FFD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7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457200" y="1419135"/>
            <a:ext cx="2571750" cy="2594508"/>
            <a:chOff x="457200" y="1419135"/>
            <a:chExt cx="2571750" cy="25945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02" t="15000" r="24801" b="10800"/>
            <a:stretch/>
          </p:blipFill>
          <p:spPr>
            <a:xfrm>
              <a:off x="1748422" y="1419135"/>
              <a:ext cx="1280528" cy="25945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3600" r="44744" b="15001"/>
            <a:stretch/>
          </p:blipFill>
          <p:spPr>
            <a:xfrm>
              <a:off x="457200" y="1419135"/>
              <a:ext cx="1291222" cy="2591882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079889" y="403642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187699" y="1419135"/>
            <a:ext cx="2717801" cy="2606239"/>
            <a:chOff x="3187699" y="1419135"/>
            <a:chExt cx="2717801" cy="260623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35" t="15850" r="24558" b="12490"/>
            <a:stretch/>
          </p:blipFill>
          <p:spPr>
            <a:xfrm>
              <a:off x="4501571" y="1419136"/>
              <a:ext cx="1403929" cy="26062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6" t="14124" r="45233" b="10247"/>
            <a:stretch/>
          </p:blipFill>
          <p:spPr>
            <a:xfrm>
              <a:off x="3187699" y="1419135"/>
              <a:ext cx="1327589" cy="2606238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87937" y="4033260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286500" y="1439162"/>
            <a:ext cx="2617834" cy="2586212"/>
            <a:chOff x="6286500" y="1439162"/>
            <a:chExt cx="2617834" cy="258621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3" t="14629" r="24861" b="6296"/>
            <a:stretch/>
          </p:blipFill>
          <p:spPr>
            <a:xfrm>
              <a:off x="7556950" y="1439164"/>
              <a:ext cx="1347384" cy="258621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6" t="12472" r="45584" b="14071"/>
            <a:stretch/>
          </p:blipFill>
          <p:spPr>
            <a:xfrm>
              <a:off x="6286500" y="1439162"/>
              <a:ext cx="1325070" cy="2586209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6749522" y="4025373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Classified data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4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9592" y="40466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Mapped data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70698" y="1124744"/>
            <a:ext cx="2951418" cy="3051017"/>
            <a:chOff x="170698" y="1124744"/>
            <a:chExt cx="2951418" cy="305101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8" t="5611" r="33472" b="7999"/>
            <a:stretch/>
          </p:blipFill>
          <p:spPr>
            <a:xfrm>
              <a:off x="170698" y="1124744"/>
              <a:ext cx="1555954" cy="305101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7" t="5833" r="32917" b="10741"/>
            <a:stretch/>
          </p:blipFill>
          <p:spPr>
            <a:xfrm>
              <a:off x="1663210" y="1124744"/>
              <a:ext cx="1458906" cy="3051017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924265" y="501317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1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01676" y="5058272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2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18516" y="5060446"/>
            <a:ext cx="155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Time point 3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203848" y="1124743"/>
            <a:ext cx="2936602" cy="3058823"/>
            <a:chOff x="3203848" y="1124743"/>
            <a:chExt cx="2936602" cy="305882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14" t="5782" r="34749" b="9259"/>
            <a:stretch/>
          </p:blipFill>
          <p:spPr>
            <a:xfrm>
              <a:off x="3203848" y="1124743"/>
              <a:ext cx="1534580" cy="305882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7" t="5683" r="33329" b="10903"/>
            <a:stretch/>
          </p:blipFill>
          <p:spPr>
            <a:xfrm>
              <a:off x="4729303" y="1124744"/>
              <a:ext cx="1411147" cy="3058822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6374840" y="1124743"/>
            <a:ext cx="2748943" cy="3024337"/>
            <a:chOff x="6374840" y="1124743"/>
            <a:chExt cx="2748943" cy="3024337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50" t="7639" r="33750" b="7649"/>
            <a:stretch/>
          </p:blipFill>
          <p:spPr>
            <a:xfrm>
              <a:off x="6374840" y="1124743"/>
              <a:ext cx="1332604" cy="302433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78" t="7392" r="32222" b="7235"/>
            <a:stretch/>
          </p:blipFill>
          <p:spPr>
            <a:xfrm>
              <a:off x="7647189" y="1124743"/>
              <a:ext cx="1476594" cy="302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877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55776" y="3429000"/>
            <a:ext cx="2597250" cy="3240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FF40C6-A3D2-4CE7-9742-56D7940ACA26}"/>
              </a:ext>
            </a:extLst>
          </p:cNvPr>
          <p:cNvGrpSpPr/>
          <p:nvPr/>
        </p:nvGrpSpPr>
        <p:grpSpPr>
          <a:xfrm>
            <a:off x="2555776" y="1700808"/>
            <a:ext cx="2535303" cy="3494821"/>
            <a:chOff x="2555776" y="1700808"/>
            <a:chExt cx="2535303" cy="3494821"/>
          </a:xfrm>
        </p:grpSpPr>
        <p:sp>
          <p:nvSpPr>
            <p:cNvPr id="26" name="矩形 25"/>
            <p:cNvSpPr/>
            <p:nvPr/>
          </p:nvSpPr>
          <p:spPr>
            <a:xfrm>
              <a:off x="2555776" y="1700808"/>
              <a:ext cx="720080" cy="355713"/>
            </a:xfrm>
            <a:prstGeom prst="rect">
              <a:avLst/>
            </a:prstGeom>
            <a:solidFill>
              <a:srgbClr val="214F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12"/>
            <p:cNvSpPr txBox="1"/>
            <p:nvPr/>
          </p:nvSpPr>
          <p:spPr>
            <a:xfrm>
              <a:off x="3258964" y="1707158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578910" y="3044876"/>
              <a:ext cx="720080" cy="373948"/>
            </a:xfrm>
            <a:prstGeom prst="rect">
              <a:avLst/>
            </a:prstGeom>
            <a:solidFill>
              <a:srgbClr val="6B95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2570178" y="2581661"/>
              <a:ext cx="720080" cy="373948"/>
            </a:xfrm>
            <a:prstGeom prst="rect">
              <a:avLst/>
            </a:prstGeom>
            <a:solidFill>
              <a:srgbClr val="1302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TextBox 17"/>
            <p:cNvSpPr txBox="1"/>
            <p:nvPr/>
          </p:nvSpPr>
          <p:spPr>
            <a:xfrm>
              <a:off x="3281963" y="3055842"/>
              <a:ext cx="18091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Moderate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18"/>
            <p:cNvSpPr txBox="1"/>
            <p:nvPr/>
          </p:nvSpPr>
          <p:spPr>
            <a:xfrm>
              <a:off x="3273231" y="2580317"/>
              <a:ext cx="1592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Severe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576231" y="2141012"/>
              <a:ext cx="720080" cy="3714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TextBox 16"/>
            <p:cNvSpPr txBox="1"/>
            <p:nvPr/>
          </p:nvSpPr>
          <p:spPr>
            <a:xfrm>
              <a:off x="3271663" y="2162226"/>
              <a:ext cx="14417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Mild LAA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585226" y="3922275"/>
              <a:ext cx="720080" cy="369756"/>
            </a:xfrm>
            <a:prstGeom prst="rect">
              <a:avLst/>
            </a:prstGeom>
            <a:solidFill>
              <a:srgbClr val="FF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571926" y="3503555"/>
              <a:ext cx="720080" cy="36004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xtBox 14"/>
            <p:cNvSpPr txBox="1"/>
            <p:nvPr/>
          </p:nvSpPr>
          <p:spPr>
            <a:xfrm>
              <a:off x="3275114" y="3509905"/>
              <a:ext cx="144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Honeycomb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15"/>
            <p:cNvSpPr txBox="1"/>
            <p:nvPr/>
          </p:nvSpPr>
          <p:spPr>
            <a:xfrm>
              <a:off x="3298283" y="3933762"/>
              <a:ext cx="15678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Ground-glass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601980" y="4357369"/>
              <a:ext cx="720080" cy="347329"/>
            </a:xfrm>
            <a:prstGeom prst="rect">
              <a:avLst/>
            </a:prstGeom>
            <a:solidFill>
              <a:srgbClr val="F99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13"/>
            <p:cNvSpPr txBox="1"/>
            <p:nvPr/>
          </p:nvSpPr>
          <p:spPr>
            <a:xfrm>
              <a:off x="3305168" y="4363719"/>
              <a:ext cx="115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Reticular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矩形 37">
              <a:extLst>
                <a:ext uri="{FF2B5EF4-FFF2-40B4-BE49-F238E27FC236}">
                  <a16:creationId xmlns:a16="http://schemas.microsoft.com/office/drawing/2014/main" id="{BDA6AE27-4F38-4B2C-8055-DE06E598B068}"/>
                </a:ext>
              </a:extLst>
            </p:cNvPr>
            <p:cNvSpPr/>
            <p:nvPr/>
          </p:nvSpPr>
          <p:spPr>
            <a:xfrm>
              <a:off x="2601980" y="4789169"/>
              <a:ext cx="720080" cy="34732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2C10C6F5-F65A-41C0-A6A3-60B55B22FBCC}"/>
                </a:ext>
              </a:extLst>
            </p:cNvPr>
            <p:cNvSpPr txBox="1"/>
            <p:nvPr/>
          </p:nvSpPr>
          <p:spPr>
            <a:xfrm>
              <a:off x="3305168" y="4795519"/>
              <a:ext cx="1560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Emphysema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0528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0" t="16401" r="4325" b="5201"/>
          <a:stretch/>
        </p:blipFill>
        <p:spPr>
          <a:xfrm>
            <a:off x="6876256" y="1700808"/>
            <a:ext cx="1872208" cy="403244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27584" y="2132856"/>
            <a:ext cx="2306985" cy="661988"/>
            <a:chOff x="2077134" y="3924300"/>
            <a:chExt cx="2306985" cy="66198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86" t="27770" r="41461" b="66189"/>
            <a:stretch/>
          </p:blipFill>
          <p:spPr>
            <a:xfrm>
              <a:off x="2081213" y="3924300"/>
              <a:ext cx="2066925" cy="41433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2150270" y="4338638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2652712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146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054475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3568700" y="4335464"/>
              <a:ext cx="0" cy="2476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2077134" y="4303198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0.13 </a:t>
              </a:r>
              <a:endParaRPr lang="zh-CN" altLang="en-US" sz="1200" b="1"/>
            </a:p>
          </p:txBody>
        </p:sp>
        <p:sp>
          <p:nvSpPr>
            <p:cNvPr id="14" name="矩形 13"/>
            <p:cNvSpPr/>
            <p:nvPr/>
          </p:nvSpPr>
          <p:spPr>
            <a:xfrm>
              <a:off x="2604295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3.1 </a:t>
              </a:r>
              <a:endParaRPr lang="zh-CN" altLang="en-US" sz="1200" b="1"/>
            </a:p>
          </p:txBody>
        </p:sp>
        <p:sp>
          <p:nvSpPr>
            <p:cNvPr id="15" name="矩形 14"/>
            <p:cNvSpPr/>
            <p:nvPr/>
          </p:nvSpPr>
          <p:spPr>
            <a:xfrm>
              <a:off x="3060693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6.1 </a:t>
              </a:r>
              <a:endParaRPr lang="zh-CN" altLang="en-US" sz="1200" b="1"/>
            </a:p>
          </p:txBody>
        </p:sp>
        <p:sp>
          <p:nvSpPr>
            <p:cNvPr id="16" name="矩形 15"/>
            <p:cNvSpPr/>
            <p:nvPr/>
          </p:nvSpPr>
          <p:spPr>
            <a:xfrm>
              <a:off x="3526824" y="4303198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9.1 </a:t>
              </a:r>
              <a:endParaRPr lang="zh-CN" altLang="en-US" sz="1200" b="1"/>
            </a:p>
          </p:txBody>
        </p:sp>
        <p:sp>
          <p:nvSpPr>
            <p:cNvPr id="17" name="矩形 16"/>
            <p:cNvSpPr/>
            <p:nvPr/>
          </p:nvSpPr>
          <p:spPr>
            <a:xfrm>
              <a:off x="4007093" y="4303198"/>
              <a:ext cx="3770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12 </a:t>
              </a:r>
              <a:endParaRPr lang="zh-CN" altLang="en-US" sz="1200" b="1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25314" y="2203977"/>
            <a:ext cx="1128216" cy="3233687"/>
            <a:chOff x="4425314" y="2203977"/>
            <a:chExt cx="1128216" cy="32336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30" t="25964" r="15670" b="12703"/>
            <a:stretch/>
          </p:blipFill>
          <p:spPr>
            <a:xfrm>
              <a:off x="4425314" y="2249805"/>
              <a:ext cx="594361" cy="3154680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5019675" y="227687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959921" y="2203977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30.7</a:t>
              </a:r>
              <a:endParaRPr lang="zh-CN" altLang="en-US" sz="1400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5020118" y="2676044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4960364" y="2603149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26.4</a:t>
              </a:r>
              <a:endParaRPr lang="zh-CN" altLang="en-US" sz="1400"/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5020118" y="3076217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4960364" y="3003322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22.0</a:t>
              </a:r>
              <a:endParaRPr lang="zh-CN" altLang="en-US" sz="1400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5024661" y="350934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964907" y="343644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17.7</a:t>
              </a:r>
              <a:endParaRPr lang="zh-CN" altLang="en-US" sz="140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5013705" y="392796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953951" y="385507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13.3</a:t>
              </a:r>
              <a:endParaRPr lang="zh-CN" altLang="en-US" sz="1400"/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013705" y="4364110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953951" y="4291215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9.00</a:t>
              </a:r>
              <a:endParaRPr lang="zh-CN" altLang="en-US" sz="1400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5013705" y="4800255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/>
            <p:cNvSpPr txBox="1"/>
            <p:nvPr/>
          </p:nvSpPr>
          <p:spPr>
            <a:xfrm>
              <a:off x="4953951" y="4727360"/>
              <a:ext cx="4988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4.67</a:t>
              </a:r>
              <a:endParaRPr lang="zh-CN" altLang="en-US" sz="140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5024661" y="5202782"/>
              <a:ext cx="395288" cy="477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4964907" y="5129887"/>
              <a:ext cx="5886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120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CN" sz="1400"/>
                <a:t>0.329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97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4033221" y="2601633"/>
            <a:ext cx="3707131" cy="3222626"/>
            <a:chOff x="4033221" y="2601633"/>
            <a:chExt cx="3707131" cy="3222626"/>
          </a:xfrm>
        </p:grpSpPr>
        <p:grpSp>
          <p:nvGrpSpPr>
            <p:cNvPr id="4" name="组合 3"/>
            <p:cNvGrpSpPr/>
            <p:nvPr/>
          </p:nvGrpSpPr>
          <p:grpSpPr>
            <a:xfrm>
              <a:off x="6588224" y="2708920"/>
              <a:ext cx="1152128" cy="2945655"/>
              <a:chOff x="4425314" y="2203977"/>
              <a:chExt cx="1128216" cy="3233687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30" t="25964" r="15670" b="12703"/>
              <a:stretch/>
            </p:blipFill>
            <p:spPr>
              <a:xfrm>
                <a:off x="4425314" y="2249805"/>
                <a:ext cx="594361" cy="3154680"/>
              </a:xfrm>
              <a:prstGeom prst="rect">
                <a:avLst/>
              </a:prstGeom>
            </p:spPr>
          </p:pic>
          <p:cxnSp>
            <p:nvCxnSpPr>
              <p:cNvPr id="6" name="直接连接符 5"/>
              <p:cNvCxnSpPr/>
              <p:nvPr/>
            </p:nvCxnSpPr>
            <p:spPr>
              <a:xfrm>
                <a:off x="5019675" y="227687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文本框 6"/>
              <p:cNvSpPr txBox="1"/>
              <p:nvPr/>
            </p:nvSpPr>
            <p:spPr>
              <a:xfrm>
                <a:off x="4959921" y="2203977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30.7</a:t>
                </a:r>
                <a:endParaRPr lang="zh-CN" altLang="en-US" sz="1400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5020118" y="2676044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4960364" y="2603149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26.4</a:t>
                </a:r>
                <a:endParaRPr lang="zh-CN" altLang="en-US" sz="14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>
                <a:off x="5020118" y="3076217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文本框 10"/>
              <p:cNvSpPr txBox="1"/>
              <p:nvPr/>
            </p:nvSpPr>
            <p:spPr>
              <a:xfrm>
                <a:off x="4960364" y="3003322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22.0</a:t>
                </a:r>
                <a:endParaRPr lang="zh-CN" altLang="en-US" sz="1400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5024661" y="350934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4964907" y="343644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17.7</a:t>
                </a:r>
                <a:endParaRPr lang="zh-CN" altLang="en-US" sz="1400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>
                <a:off x="5013705" y="392796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4953951" y="385507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13.3</a:t>
                </a:r>
                <a:endParaRPr lang="zh-CN" altLang="en-US" sz="1400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5013705" y="4364110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4953951" y="4291215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9.00</a:t>
                </a:r>
                <a:endParaRPr lang="zh-CN" altLang="en-US" sz="1400"/>
              </a:p>
            </p:txBody>
          </p:sp>
          <p:cxnSp>
            <p:nvCxnSpPr>
              <p:cNvPr id="18" name="直接连接符 17"/>
              <p:cNvCxnSpPr/>
              <p:nvPr/>
            </p:nvCxnSpPr>
            <p:spPr>
              <a:xfrm>
                <a:off x="5013705" y="4800255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4953951" y="4727360"/>
                <a:ext cx="4988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4.67</a:t>
                </a:r>
                <a:endParaRPr lang="zh-CN" altLang="en-US" sz="1400"/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5024661" y="5202782"/>
                <a:ext cx="395288" cy="477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4964907" y="5129887"/>
                <a:ext cx="5886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defRPr sz="1200" b="1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sz="1400"/>
                  <a:t>0.329</a:t>
                </a:r>
              </a:p>
            </p:txBody>
          </p:sp>
        </p:grpSp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0" t="11192" r="32675" b="11192"/>
            <a:stretch/>
          </p:blipFill>
          <p:spPr>
            <a:xfrm>
              <a:off x="4033221" y="2601633"/>
              <a:ext cx="2707005" cy="322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565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8576</TotalTime>
  <Words>99</Words>
  <Application>Microsoft Office PowerPoint</Application>
  <PresentationFormat>全屏显示(4:3)</PresentationFormat>
  <Paragraphs>62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zywamxj</dc:creator>
  <cp:lastModifiedBy>Yuwen Zhang</cp:lastModifiedBy>
  <cp:revision>78</cp:revision>
  <dcterms:created xsi:type="dcterms:W3CDTF">2017-06-25T09:33:36Z</dcterms:created>
  <dcterms:modified xsi:type="dcterms:W3CDTF">2019-01-07T03:32:08Z</dcterms:modified>
</cp:coreProperties>
</file>